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97" r:id="rId2"/>
    <p:sldId id="489" r:id="rId3"/>
    <p:sldId id="452" r:id="rId4"/>
    <p:sldId id="453" r:id="rId5"/>
    <p:sldId id="534" r:id="rId6"/>
    <p:sldId id="454" r:id="rId7"/>
    <p:sldId id="455" r:id="rId8"/>
    <p:sldId id="544" r:id="rId9"/>
    <p:sldId id="456" r:id="rId10"/>
    <p:sldId id="457" r:id="rId11"/>
    <p:sldId id="536" r:id="rId12"/>
    <p:sldId id="537" r:id="rId13"/>
    <p:sldId id="459" r:id="rId14"/>
    <p:sldId id="538" r:id="rId15"/>
    <p:sldId id="539" r:id="rId16"/>
    <p:sldId id="540" r:id="rId17"/>
    <p:sldId id="541" r:id="rId18"/>
    <p:sldId id="542" r:id="rId19"/>
    <p:sldId id="533" r:id="rId20"/>
    <p:sldId id="363" r:id="rId21"/>
    <p:sldId id="464" r:id="rId22"/>
    <p:sldId id="463" r:id="rId23"/>
    <p:sldId id="465" r:id="rId24"/>
    <p:sldId id="466" r:id="rId25"/>
    <p:sldId id="468" r:id="rId26"/>
    <p:sldId id="470" r:id="rId27"/>
    <p:sldId id="472" r:id="rId28"/>
    <p:sldId id="524" r:id="rId29"/>
    <p:sldId id="473" r:id="rId30"/>
    <p:sldId id="476" r:id="rId31"/>
    <p:sldId id="477" r:id="rId32"/>
    <p:sldId id="376" r:id="rId33"/>
    <p:sldId id="532" r:id="rId34"/>
    <p:sldId id="479" r:id="rId35"/>
    <p:sldId id="480" r:id="rId36"/>
    <p:sldId id="481" r:id="rId37"/>
    <p:sldId id="482" r:id="rId38"/>
    <p:sldId id="483" r:id="rId39"/>
    <p:sldId id="491" r:id="rId40"/>
    <p:sldId id="484" r:id="rId41"/>
    <p:sldId id="486" r:id="rId42"/>
    <p:sldId id="525"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45" autoAdjust="0"/>
    <p:restoredTop sz="94660"/>
  </p:normalViewPr>
  <p:slideViewPr>
    <p:cSldViewPr snapToGrid="0">
      <p:cViewPr varScale="1">
        <p:scale>
          <a:sx n="104" d="100"/>
          <a:sy n="104" d="100"/>
        </p:scale>
        <p:origin x="1728" y="200"/>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4/10/22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4/10/22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4/10/22</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4/10/22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4/10/22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4/10/22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4/10/22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4/10/22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4/10/22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4/10/22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4/10/22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4/10/22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4/10/22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4/10/22</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4/10/22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19</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682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complicated.</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4/10/22</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19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041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90979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36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4/10/22</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49" y="2119279"/>
            <a:ext cx="8512013"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4/10/22</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25009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8" grpId="0" animBg="1"/>
      <p:bldP spid="23"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4/10/22</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28</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50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30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21034220">
            <a:off x="6653752" y="5101544"/>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H="1" flipV="1">
            <a:off x="7045569" y="4465956"/>
            <a:ext cx="510203" cy="6380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4583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19" grpId="0" animBg="1"/>
      <p:bldP spid="20"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B_Cleaning_and_Frequency_Count_revised.R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5839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4/10/22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33</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92980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504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00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37</a:t>
            </a:fld>
            <a:endParaRPr lang="en-US"/>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5">
            <a:extLst>
              <a:ext uri="{FF2B5EF4-FFF2-40B4-BE49-F238E27FC236}">
                <a16:creationId xmlns:a16="http://schemas.microsoft.com/office/drawing/2014/main" id="{BDE0473B-083C-48A8-A903-3177A75C411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5" name="Picture 4">
            <a:extLst>
              <a:ext uri="{FF2B5EF4-FFF2-40B4-BE49-F238E27FC236}">
                <a16:creationId xmlns:a16="http://schemas.microsoft.com/office/drawing/2014/main" id="{C713F244-C7AA-435C-B6FB-A854A32356B9}"/>
              </a:ext>
            </a:extLst>
          </p:cNvPr>
          <p:cNvPicPr>
            <a:picLocks noChangeAspect="1"/>
          </p:cNvPicPr>
          <p:nvPr/>
        </p:nvPicPr>
        <p:blipFill>
          <a:blip r:embed="rId3"/>
          <a:stretch>
            <a:fillRect/>
          </a:stretch>
        </p:blipFill>
        <p:spPr>
          <a:xfrm>
            <a:off x="3583606" y="2209018"/>
            <a:ext cx="4492086" cy="2417304"/>
          </a:xfrm>
          <a:prstGeom prst="rect">
            <a:avLst/>
          </a:prstGeom>
        </p:spPr>
      </p:pic>
    </p:spTree>
    <p:extLst>
      <p:ext uri="{BB962C8B-B14F-4D97-AF65-F5344CB8AC3E}">
        <p14:creationId xmlns:p14="http://schemas.microsoft.com/office/powerpoint/2010/main" val="1286729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5291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50631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04462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3" grpId="0" animBg="1"/>
      <p:bldP spid="16" grpId="0" animBg="1"/>
      <p:bldP spid="19" grpId="0" animBg="1"/>
      <p:bldP spid="21" grpId="0" animBg="1"/>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4/10/22</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0479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4/10/22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732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4/10/22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549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4/10/22</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4/10/22</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a:t>Kwartler CSCI E-96</a:t>
            </a:r>
            <a:endParaRPr lang="en-US" dirty="0"/>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4/10/22</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5820171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3570</TotalTime>
  <Words>2951</Words>
  <Application>Microsoft Macintosh PowerPoint</Application>
  <PresentationFormat>On-screen Show (4:3)</PresentationFormat>
  <Paragraphs>673</Paragraphs>
  <Slides>42</Slides>
  <Notes>0</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 Unicode MS</vt:lpstr>
      <vt:lpstr>Arial</vt:lpstr>
      <vt:lpstr>Calibri</vt:lpstr>
      <vt:lpstr>Calibri Light</vt:lpstr>
      <vt:lpstr>Consolas</vt:lpstr>
      <vt:lpstr>inherit</vt:lpstr>
      <vt:lpstr>Lato</vt:lpstr>
      <vt:lpstr>1_Office Theme</vt:lpstr>
      <vt:lpstr>Text Mining</vt:lpstr>
      <vt:lpstr>Mo’ Packages Mo’ Problems</vt:lpstr>
      <vt:lpstr>Shameless Plug #1</vt:lpstr>
      <vt:lpstr>Shameless Plug #2</vt:lpstr>
      <vt:lpstr>Agenda</vt:lpstr>
      <vt:lpstr>What is Text Mining?</vt:lpstr>
      <vt:lpstr>What is Text Mining?</vt:lpstr>
      <vt:lpstr>TM Project Workflow</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Agenda</vt:lpstr>
      <vt:lpstr>A safe/supportive learning environment</vt:lpstr>
      <vt:lpstr>A_Keyword_Scanning_revised.R</vt:lpstr>
      <vt:lpstr>Let’s Practice!</vt:lpstr>
      <vt:lpstr>Remember This?</vt:lpstr>
      <vt:lpstr>R for Cleaning Steps</vt:lpstr>
      <vt:lpstr>Library TM Functions</vt:lpstr>
      <vt:lpstr>Library qdap Functions</vt:lpstr>
      <vt:lpstr>Custom Functions in 2_Cleaning_and_Frequency_Count.R</vt:lpstr>
      <vt:lpstr>PowerPoint Presentation</vt:lpstr>
      <vt:lpstr>Nuances &amp; Inputs for Setting Up a TM Project</vt:lpstr>
      <vt:lpstr>How do you retain meta information?</vt:lpstr>
      <vt:lpstr>For Bag of Words, how is data organized?</vt:lpstr>
      <vt:lpstr>PowerPoint Presentation</vt:lpstr>
      <vt:lpstr>Agenda</vt:lpstr>
      <vt:lpstr>PowerPoint Presentation</vt:lpstr>
      <vt:lpstr>PowerPoint Presentation</vt:lpstr>
      <vt:lpstr>PowerPoint Presentation</vt:lpstr>
      <vt:lpstr>PowerPoint Presentation</vt:lpstr>
      <vt:lpstr>PowerPoint Presentation</vt:lpstr>
      <vt:lpstr>Back to C_Dendrogram_revised.R</vt:lpstr>
      <vt:lpstr>PowerPoint Presentation</vt:lpstr>
      <vt:lpstr>PowerPoint Presentation</vt:lpstr>
      <vt:lpstr>Back to C_Dendrogram_revised.R</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127</cp:revision>
  <cp:lastPrinted>2018-11-26T18:56:28Z</cp:lastPrinted>
  <dcterms:created xsi:type="dcterms:W3CDTF">2018-05-23T17:24:59Z</dcterms:created>
  <dcterms:modified xsi:type="dcterms:W3CDTF">2022-04-11T00:11:03Z</dcterms:modified>
</cp:coreProperties>
</file>